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7AFDD-0C08-4649-BDA6-5DA0197061D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9A8A-4E16-4240-B885-ABB54345330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A0F55-E88E-41AA-9E55-7EF3BC3846C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640665-E4B5-4D13-9B95-D0CF6A1E271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0B94-7D28-44F5-AE6F-B6E79A3584A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DF042-F48A-4C50-B835-3E34B4E5EE1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22970-6092-4067-A859-3747B934E91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F8687-4253-40B4-8CB1-2603DAF9254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E9B8-E231-4E6F-BF31-A9E4B424293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D0AE5-B44F-40E6-81A2-58E288CA6F1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99D0F-ABD6-41EF-987D-421AB8BB3AB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A932B-62AB-4E30-B795-6C63DD7C0FA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DF11E0-BC4C-4BEC-A800-506BA758531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08962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 err="1"/>
              <a:t>Kup</a:t>
            </a:r>
            <a:r>
              <a:rPr lang="de-DE" sz="2400" b="1" dirty="0"/>
              <a:t>-Prüfung </a:t>
            </a:r>
            <a:r>
              <a:rPr lang="de-DE" sz="2400" b="1" dirty="0" smtClean="0"/>
              <a:t>am Freitag den 28.11.2014</a:t>
            </a:r>
          </a:p>
          <a:p>
            <a:pPr>
              <a:spcBef>
                <a:spcPct val="50000"/>
              </a:spcBef>
            </a:pPr>
            <a:r>
              <a:rPr lang="de-DE" dirty="0" smtClean="0"/>
              <a:t>Prüfer der Deutschen Taekwondo Union e.V.: </a:t>
            </a:r>
            <a:br>
              <a:rPr lang="de-DE" dirty="0" smtClean="0"/>
            </a:br>
            <a:r>
              <a:rPr lang="de-DE" b="1" dirty="0" smtClean="0"/>
              <a:t>Harald Ruprecht (4. Dan)</a:t>
            </a:r>
            <a:endParaRPr lang="de-DE" b="1" dirty="0"/>
          </a:p>
        </p:txBody>
      </p:sp>
      <p:pic>
        <p:nvPicPr>
          <p:cNvPr id="3080" name="Picture 8" descr="http://us.123rf.com/400wm/400/400/Berryspun/Berryspun0607/Berryspun060700001/478052-kampfsport-g-rtel-2--von-white-belt-bis-black-be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76250"/>
            <a:ext cx="2090737" cy="1395413"/>
          </a:xfrm>
          <a:prstGeom prst="rect">
            <a:avLst/>
          </a:prstGeom>
          <a:noFill/>
        </p:spPr>
      </p:pic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6659563" y="908050"/>
            <a:ext cx="2089150" cy="5048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>
                <a:solidFill>
                  <a:schemeClr val="bg1"/>
                </a:solidFill>
              </a:rPr>
              <a:t>Kup-Prüfung</a:t>
            </a:r>
          </a:p>
        </p:txBody>
      </p:sp>
      <p:graphicFrame>
        <p:nvGraphicFramePr>
          <p:cNvPr id="3202" name="Group 130"/>
          <p:cNvGraphicFramePr>
            <a:graphicFrameLocks noGrp="1"/>
          </p:cNvGraphicFramePr>
          <p:nvPr>
            <p:ph/>
          </p:nvPr>
        </p:nvGraphicFramePr>
        <p:xfrm>
          <a:off x="457200" y="1989139"/>
          <a:ext cx="8229600" cy="3799521"/>
        </p:xfrm>
        <a:graphic>
          <a:graphicData uri="http://schemas.openxmlformats.org/drawingml/2006/table">
            <a:tbl>
              <a:tblPr/>
              <a:tblGrid>
                <a:gridCol w="442392"/>
                <a:gridCol w="1224136"/>
                <a:gridCol w="1800200"/>
                <a:gridCol w="936104"/>
                <a:gridCol w="3826768"/>
              </a:tblGrid>
              <a:tr h="498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33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16:00 – 17:00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Anfänger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Kinder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 – 8.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Johanna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Oelze,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 Bennet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Hausmann,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Mike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Haaf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Lucas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Tannigel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Imke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Japes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Gerrit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Laube,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Joana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Brümmer,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Lyra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Kreckler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Celine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Pürst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Alexander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Förster</a:t>
                      </a:r>
                      <a:endParaRPr kumimoji="0" 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17:10 – 18:10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Anfänger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–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Lisa Marie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Depping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Emily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Kuhrcke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Matti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Walter,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Julian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Laurich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Sorina Seeger,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Maxim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Schampanski,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Florine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Twele</a:t>
                      </a:r>
                      <a:endParaRPr kumimoji="0" 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18:20 – 19:20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Anfänger III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Erwachsene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 –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Tahir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Seu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Timm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Kallweit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Jasmin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Kreckler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Linda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Braaksma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Sabine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Bretz,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Milan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Spata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19:30 – 20:15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Fortgeschrittene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Kinder, 3 Jugendliche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Erwachsene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–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 de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Jong,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Peter,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Emily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Köppe,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Stephan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Nerge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Lisa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Hartkopf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Annika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Exner,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Svenja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Möbius-Seeger,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Henrike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Scholz,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Calvin-Justus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Bizer</a:t>
                      </a:r>
                      <a:endParaRPr kumimoji="0" 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20:15 – 21:15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Fortgeschrittene </a:t>
                      </a:r>
                      <a:r>
                        <a:rPr kumimoji="0" lang="de-D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Kinder, 1 Erwachsener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– 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Ruben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Hennemann,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Viktor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Hennemann,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Luca Marie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Schatz,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Josephine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Seeger,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Nick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Bretz,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Oliver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Schwekendiek</a:t>
                      </a:r>
                      <a:endParaRPr kumimoji="0" 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03" name="Text Box 131"/>
          <p:cNvSpPr txBox="1">
            <a:spLocks noChangeArrowheads="1"/>
          </p:cNvSpPr>
          <p:nvPr/>
        </p:nvSpPr>
        <p:spPr bwMode="auto">
          <a:xfrm>
            <a:off x="395536" y="6021288"/>
            <a:ext cx="83534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500" dirty="0">
                <a:solidFill>
                  <a:srgbClr val="FF0000"/>
                </a:solidFill>
              </a:rPr>
              <a:t>Die Zeiten können durch den Prüfungsablauf abweichen, darum bitten wir </a:t>
            </a:r>
            <a:r>
              <a:rPr lang="de-DE" sz="1500" dirty="0" smtClean="0">
                <a:solidFill>
                  <a:srgbClr val="FF0000"/>
                </a:solidFill>
              </a:rPr>
              <a:t>30 </a:t>
            </a:r>
            <a:r>
              <a:rPr lang="de-DE" sz="1500" dirty="0" smtClean="0">
                <a:solidFill>
                  <a:srgbClr val="FF0000"/>
                </a:solidFill>
              </a:rPr>
              <a:t>Minuten </a:t>
            </a:r>
            <a:r>
              <a:rPr lang="de-DE" sz="1500" dirty="0">
                <a:solidFill>
                  <a:srgbClr val="FF0000"/>
                </a:solidFill>
              </a:rPr>
              <a:t>vor dem Prüfungsbeginn </a:t>
            </a:r>
            <a:r>
              <a:rPr lang="de-DE" sz="1500" dirty="0" smtClean="0">
                <a:solidFill>
                  <a:srgbClr val="FF0000"/>
                </a:solidFill>
              </a:rPr>
              <a:t>der jeweiligen Gruppe </a:t>
            </a:r>
            <a:r>
              <a:rPr lang="de-DE" sz="1500" dirty="0" smtClean="0">
                <a:solidFill>
                  <a:srgbClr val="FF0000"/>
                </a:solidFill>
              </a:rPr>
              <a:t>vor Ort zu sein und ggf. mit </a:t>
            </a:r>
            <a:r>
              <a:rPr lang="de-DE" sz="1500" dirty="0">
                <a:solidFill>
                  <a:srgbClr val="FF0000"/>
                </a:solidFill>
              </a:rPr>
              <a:t>dem Aufwärmen zu </a:t>
            </a:r>
            <a:r>
              <a:rPr lang="de-DE" sz="1500" dirty="0" smtClean="0">
                <a:solidFill>
                  <a:srgbClr val="FF0000"/>
                </a:solidFill>
              </a:rPr>
              <a:t>beginnen!</a:t>
            </a:r>
            <a:endParaRPr lang="de-DE" sz="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Bildschirmpräsentation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Folie 1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</dc:creator>
  <cp:lastModifiedBy>Sabine</cp:lastModifiedBy>
  <cp:revision>53</cp:revision>
  <dcterms:created xsi:type="dcterms:W3CDTF">2012-05-27T14:22:24Z</dcterms:created>
  <dcterms:modified xsi:type="dcterms:W3CDTF">2014-11-19T11:16:05Z</dcterms:modified>
</cp:coreProperties>
</file>